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880B1-F3C0-415E-B070-303DC9CE92AB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B099-60EF-423B-AD6E-12EADDC1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E67E-DA46-4C4E-947D-34BBCD4F750E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8625-5738-46ED-A929-97DD5051C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tx1"/>
                </a:solidFill>
              </a:rPr>
              <a:t>Августовская конференция -  2020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МБОУ СОШ № 5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</a:rPr>
              <a:t>Сморгон</a:t>
            </a:r>
            <a:r>
              <a:rPr lang="ru-RU" sz="2000" dirty="0" smtClean="0">
                <a:solidFill>
                  <a:schemeClr val="tx1"/>
                </a:solidFill>
              </a:rPr>
              <a:t> С.Б.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92961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3"/>
            <a:ext cx="8715436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00200"/>
            <a:ext cx="8572560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725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9"/>
            <a:ext cx="7215237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7"/>
            <a:ext cx="857256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85725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85011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5725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5725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4572032" cy="46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3786215" cy="14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857628"/>
            <a:ext cx="4929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842968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84296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84296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6215082"/>
            <a:ext cx="314327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СПАСИБО   ЗА  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1439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64386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83" y="485740"/>
            <a:ext cx="8239183" cy="49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94" y="928671"/>
            <a:ext cx="796435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71481"/>
            <a:ext cx="562453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80724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6143644"/>
            <a:ext cx="8072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1"/>
            <a:ext cx="8072494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6388"/>
            <a:ext cx="8143932" cy="43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43100"/>
            <a:ext cx="8001056" cy="32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357826"/>
            <a:ext cx="3619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571480"/>
            <a:ext cx="570547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807249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Сморгон</dc:creator>
  <cp:lastModifiedBy>Сморгон</cp:lastModifiedBy>
  <cp:revision>27</cp:revision>
  <dcterms:created xsi:type="dcterms:W3CDTF">2020-08-27T04:21:29Z</dcterms:created>
  <dcterms:modified xsi:type="dcterms:W3CDTF">2020-08-28T04:40:54Z</dcterms:modified>
</cp:coreProperties>
</file>