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4" r:id="rId4"/>
    <p:sldId id="269" r:id="rId5"/>
    <p:sldId id="257" r:id="rId6"/>
    <p:sldId id="266" r:id="rId7"/>
    <p:sldId id="267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8158-AF52-4235-92E5-57BC69A1E08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70DF1-A36F-4A1D-BD70-C257E8993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70DF1-A36F-4A1D-BD70-C257E89934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70DF1-A36F-4A1D-BD70-C257E89934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БДОУ дс 9\Desktop\Вариативные формы\фон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413236"/>
            <a:ext cx="62646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071678"/>
            <a:ext cx="72866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Создание   условий   для  раннего  развития  детей,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включая  развитие  вариативных  форм дошкольного образования,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том числе для детей ОВЗ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214950"/>
            <a:ext cx="450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 по ВОР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Т.В.Логванова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500034" y="285728"/>
            <a:ext cx="8501090" cy="642942"/>
          </a:xfrm>
          <a:prstGeom prst="ribbon">
            <a:avLst>
              <a:gd name="adj1" fmla="val 16667"/>
              <a:gd name="adj2" fmla="val 708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 № 9 комбинированного вида,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(вторая) категория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БДОУ дс 9\Desktop\Вариативные формы\фон\shablony-dlya-prezentatsiy-powerpoint-96509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408221"/>
            <a:ext cx="90011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1433390"/>
            <a:ext cx="93583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285728"/>
            <a:ext cx="692948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Приоритетные  направления: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Серёжа\Desktop\Вариативные формы\фон\Boys_Formal_shirt_435148.jpg"/>
          <p:cNvPicPr>
            <a:picLocks noChangeAspect="1" noChangeArrowheads="1"/>
          </p:cNvPicPr>
          <p:nvPr/>
        </p:nvPicPr>
        <p:blipFill>
          <a:blip r:embed="rId3" cstate="print"/>
          <a:srcRect l="29469" t="21466" r="22282"/>
          <a:stretch>
            <a:fillRect/>
          </a:stretch>
        </p:blipFill>
        <p:spPr bwMode="auto">
          <a:xfrm>
            <a:off x="714348" y="1500174"/>
            <a:ext cx="2659030" cy="2814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2714612" y="1714488"/>
            <a:ext cx="2286016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 дошкольного образования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Серёжа\Desktop\Вариативные формы\фон\depositphotos_10304469-stock-photo-portrait-of-a-little-girl.jpg"/>
          <p:cNvPicPr>
            <a:picLocks noChangeAspect="1" noChangeArrowheads="1"/>
          </p:cNvPicPr>
          <p:nvPr/>
        </p:nvPicPr>
        <p:blipFill>
          <a:blip r:embed="rId4" cstate="print"/>
          <a:srcRect l="3018" t="15152" r="6150"/>
          <a:stretch>
            <a:fillRect/>
          </a:stretch>
        </p:blipFill>
        <p:spPr bwMode="auto">
          <a:xfrm>
            <a:off x="4143372" y="4357694"/>
            <a:ext cx="2697739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2000232" y="4500570"/>
            <a:ext cx="2857520" cy="1785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инклюзивного, интегративного  и специального дошкольного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C:\Users\Серёжа\Desktop\Вариативные формы\фон\1464616065_shutterstock_58637149.jpg"/>
          <p:cNvPicPr>
            <a:picLocks noChangeAspect="1" noChangeArrowheads="1"/>
          </p:cNvPicPr>
          <p:nvPr/>
        </p:nvPicPr>
        <p:blipFill>
          <a:blip r:embed="rId5" cstate="print"/>
          <a:srcRect l="7812" r="14844"/>
          <a:stretch>
            <a:fillRect/>
          </a:stretch>
        </p:blipFill>
        <p:spPr bwMode="auto">
          <a:xfrm>
            <a:off x="6215074" y="1224068"/>
            <a:ext cx="2428892" cy="2100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5143504" y="2786058"/>
            <a:ext cx="2571736" cy="15001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Психолого-педагогическая поддержка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БДОУ дс 9\Desktop\Вариативные формы\фон\shablony-dlya-prezentatsiy-powerpoint-96509-lar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85786" y="-545314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вариативные формы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дошкольного образования?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1214414" y="1142984"/>
            <a:ext cx="7215238" cy="3429024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Это современные модели, направленные на наиболее полное удовлетворение спроса населения на услуги дошкольного образования и качество оказываемых услуг, в том числе, на создание условий для развития негосударственного сектора ДО, обеспечение поддержки семейного воспитания.</a:t>
            </a:r>
          </a:p>
          <a:p>
            <a:pPr lvl="0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Это структурные подразделения  государственных образовательных учреждений, реализующий общеобразовательные программы дошкольного образования ( от 2 месяцев до 7 лет)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2" name="Picture 6" descr="C:\Users\Серёжа\Desktop\Вариативные формы\фон\ruzh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09" y="4143380"/>
            <a:ext cx="444503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БДОУ дс 9\Desktop\Вариативные формы\фон\shablony-dlya-prezentatsiy-powerpoint-96509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Серёжа\Desktop\Вариативные формы\фон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97768">
            <a:off x="714348" y="428604"/>
            <a:ext cx="3466095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 со стрелкой вниз 8"/>
          <p:cNvSpPr/>
          <p:nvPr/>
        </p:nvSpPr>
        <p:spPr>
          <a:xfrm>
            <a:off x="4500562" y="571480"/>
            <a:ext cx="3571900" cy="2143140"/>
          </a:xfrm>
          <a:prstGeom prst="downArrowCallout">
            <a:avLst>
              <a:gd name="adj1" fmla="val 7222"/>
              <a:gd name="adj2" fmla="val 9000"/>
              <a:gd name="adj3" fmla="val 25000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вариативных форм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1142976" y="3071810"/>
            <a:ext cx="7215238" cy="321471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группа кратковременного пребывания;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центр игровой поддержки ребенка;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консультативный пункт;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служба ранней помощи;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семейный детский сад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психолого-педагогическая поддержка семей,</a:t>
            </a:r>
          </a:p>
          <a:p>
            <a:pPr fontAlgn="base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воспитывающих детей дома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лекотека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БДОУ дс 9\Desktop\Вариативные формы\фон\shablony-dlya-prezentatsiy-powerpoint-96509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142976" y="357166"/>
            <a:ext cx="7429552" cy="928694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« Об образовании в Российской Федерации»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1357298"/>
            <a:ext cx="342902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детей с ОВЗ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1934" y="2428868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Городское ПМПК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3429000"/>
            <a:ext cx="150019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4786314" y="3000372"/>
            <a:ext cx="198880" cy="500066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215206" y="2643182"/>
            <a:ext cx="1557342" cy="857256"/>
          </a:xfrm>
          <a:prstGeom prst="wedgeRoundRectCallout">
            <a:avLst>
              <a:gd name="adj1" fmla="val -94604"/>
              <a:gd name="adj2" fmla="val -13394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другими  детьми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357950" y="3643314"/>
            <a:ext cx="1714512" cy="785818"/>
          </a:xfrm>
          <a:prstGeom prst="wedgeRoundRectCallout">
            <a:avLst>
              <a:gd name="adj1" fmla="val -90368"/>
              <a:gd name="adj2" fmla="val -2671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Надомное обучение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071538" y="2786058"/>
            <a:ext cx="2571768" cy="1643074"/>
          </a:xfrm>
          <a:prstGeom prst="wedgeRoundRectCallout">
            <a:avLst>
              <a:gd name="adj1" fmla="val 66529"/>
              <a:gd name="adj2" fmla="val -997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отдельных группах , осуществляющих образовательную деятельность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(логопедические группы)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2786050" y="4643446"/>
            <a:ext cx="1914532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5286380" y="4643446"/>
            <a:ext cx="1714512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программа реабилитации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ребёнка-инвалида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4714876" y="4929198"/>
            <a:ext cx="500066" cy="4286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1428728" y="5643578"/>
            <a:ext cx="7000924" cy="928694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условия  для получения образования обучающимися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БДОУ дс 9\Desktop\Вариативные формы\фон\shablony-dlya-prezentatsiy-powerpoint-96509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214291"/>
            <a:ext cx="75284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оказания образовательных услуг педагогами МБДОУ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 №9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ребёнку-инвалиду в возрасте 1 год 7 месяцев,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находящемуся на домашнем обучении.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(учебная нагрузка  60 мин. в неделю)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9" y="1500174"/>
          <a:ext cx="7643865" cy="50687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660"/>
                <a:gridCol w="2406400"/>
                <a:gridCol w="849320"/>
                <a:gridCol w="1273977"/>
                <a:gridCol w="1061648"/>
                <a:gridCol w="1627860"/>
              </a:tblGrid>
              <a:tr h="53123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организованной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Дни недели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Продол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1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15.30-15.40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физ.инструктор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3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деятельность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и/или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развитие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09.00-09.10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15.50-16.00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муз.руководитель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85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развитие/чтение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худ.литературы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и/или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09.00-09.10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15.50-16.00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физ.инструктор</a:t>
                      </a:r>
                    </a:p>
                  </a:txBody>
                  <a:tcPr/>
                </a:tc>
              </a:tr>
              <a:tr h="9085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Конструирование/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и/или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Чт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09.00-09.10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15.30-15-40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9671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и/или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развитие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09.00-09.10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15.50-16.00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муз.руководитель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239">
                <a:tc gridSpan="6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минут   в   неделю :                                                              60 мин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БДОУ дс 9\Desktop\Вариативные формы\фон\shablony-dlya-prezentatsiy-powerpoint-96509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5" y="28572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консультационного центра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Серёжа\Desktop\для доклада\DSC01229.JPG"/>
          <p:cNvPicPr>
            <a:picLocks noChangeAspect="1" noChangeArrowheads="1"/>
          </p:cNvPicPr>
          <p:nvPr/>
        </p:nvPicPr>
        <p:blipFill>
          <a:blip r:embed="rId4" cstate="print"/>
          <a:srcRect t="18520" r="9052" b="9065"/>
          <a:stretch>
            <a:fillRect/>
          </a:stretch>
        </p:blipFill>
        <p:spPr bwMode="auto">
          <a:xfrm>
            <a:off x="1285852" y="928670"/>
            <a:ext cx="4665456" cy="2786082"/>
          </a:xfrm>
          <a:prstGeom prst="rect">
            <a:avLst/>
          </a:prstGeom>
          <a:noFill/>
        </p:spPr>
      </p:pic>
      <p:pic>
        <p:nvPicPr>
          <p:cNvPr id="7" name="Picture 5" descr="C:\Users\Серёжа\Desktop\для доклада\DSC02494.JPG"/>
          <p:cNvPicPr>
            <a:picLocks noChangeAspect="1" noChangeArrowheads="1"/>
          </p:cNvPicPr>
          <p:nvPr/>
        </p:nvPicPr>
        <p:blipFill>
          <a:blip r:embed="rId5" cstate="print"/>
          <a:srcRect l="22773" t="7260"/>
          <a:stretch>
            <a:fillRect/>
          </a:stretch>
        </p:blipFill>
        <p:spPr bwMode="auto">
          <a:xfrm>
            <a:off x="5643570" y="3786190"/>
            <a:ext cx="2915375" cy="2625725"/>
          </a:xfrm>
          <a:prstGeom prst="rect">
            <a:avLst/>
          </a:prstGeom>
          <a:noFill/>
        </p:spPr>
      </p:pic>
      <p:pic>
        <p:nvPicPr>
          <p:cNvPr id="8" name="Picture 6" descr="C:\Users\Серёжа\Desktop\для доклада\DSC00229.JPG"/>
          <p:cNvPicPr>
            <a:picLocks noChangeAspect="1" noChangeArrowheads="1"/>
          </p:cNvPicPr>
          <p:nvPr/>
        </p:nvPicPr>
        <p:blipFill>
          <a:blip r:embed="rId6" cstate="print"/>
          <a:srcRect l="1389" t="14815" r="8333" b="18518"/>
          <a:stretch>
            <a:fillRect/>
          </a:stretch>
        </p:blipFill>
        <p:spPr bwMode="auto">
          <a:xfrm rot="20204105">
            <a:off x="455759" y="3496925"/>
            <a:ext cx="3266152" cy="1895086"/>
          </a:xfrm>
          <a:prstGeom prst="rect">
            <a:avLst/>
          </a:prstGeom>
          <a:noFill/>
        </p:spPr>
      </p:pic>
      <p:pic>
        <p:nvPicPr>
          <p:cNvPr id="5" name="Picture 3" descr="C:\Users\Серёжа\Desktop\для доклада\DSC019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819366" y="824312"/>
            <a:ext cx="3165664" cy="2374248"/>
          </a:xfrm>
          <a:prstGeom prst="rect">
            <a:avLst/>
          </a:prstGeom>
          <a:noFill/>
        </p:spPr>
      </p:pic>
      <p:pic>
        <p:nvPicPr>
          <p:cNvPr id="9" name="Picture 2" descr="C:\Users\Серёжа\Desktop\для доклада\DSC01279.JPG"/>
          <p:cNvPicPr>
            <a:picLocks noChangeAspect="1" noChangeArrowheads="1"/>
          </p:cNvPicPr>
          <p:nvPr/>
        </p:nvPicPr>
        <p:blipFill>
          <a:blip r:embed="rId8" cstate="print"/>
          <a:srcRect l="25140" b="11406"/>
          <a:stretch>
            <a:fillRect/>
          </a:stretch>
        </p:blipFill>
        <p:spPr bwMode="auto">
          <a:xfrm>
            <a:off x="3286116" y="4429132"/>
            <a:ext cx="2500330" cy="2219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БДОУ дс 9\Desktop\Вариативные формы\фон\shablony-dlya-prezentatsiy-powerpoint-96509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Серёжа\Desktop\Вариативные формы\фон\0014-014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8215370" cy="3500462"/>
          </a:xfrm>
          <a:prstGeom prst="rect">
            <a:avLst/>
          </a:prstGeom>
          <a:noFill/>
        </p:spPr>
      </p:pic>
      <p:pic>
        <p:nvPicPr>
          <p:cNvPr id="6" name="Picture 3" descr="C:\Users\Серёжа\Desktop\Вариативные формы\фон\IMG__1573.jpg"/>
          <p:cNvPicPr>
            <a:picLocks noChangeAspect="1" noChangeArrowheads="1"/>
          </p:cNvPicPr>
          <p:nvPr/>
        </p:nvPicPr>
        <p:blipFill>
          <a:blip r:embed="rId4" cstate="print"/>
          <a:srcRect l="2528" t="3157" b="19501"/>
          <a:stretch>
            <a:fillRect/>
          </a:stretch>
        </p:blipFill>
        <p:spPr bwMode="auto">
          <a:xfrm>
            <a:off x="500034" y="142852"/>
            <a:ext cx="836323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352</Words>
  <Application>Microsoft Office PowerPoint</Application>
  <PresentationFormat>Экран (4:3)</PresentationFormat>
  <Paragraphs>146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дс 9</dc:creator>
  <cp:lastModifiedBy>Татьяна</cp:lastModifiedBy>
  <cp:revision>39</cp:revision>
  <dcterms:created xsi:type="dcterms:W3CDTF">2018-11-01T08:50:28Z</dcterms:created>
  <dcterms:modified xsi:type="dcterms:W3CDTF">2018-11-01T22:05:11Z</dcterms:modified>
</cp:coreProperties>
</file>